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3" r:id="rId3"/>
    <p:sldId id="257" r:id="rId4"/>
    <p:sldId id="284" r:id="rId5"/>
    <p:sldId id="259" r:id="rId6"/>
    <p:sldId id="278" r:id="rId7"/>
    <p:sldId id="285" r:id="rId8"/>
    <p:sldId id="264" r:id="rId9"/>
    <p:sldId id="286" r:id="rId10"/>
    <p:sldId id="281" r:id="rId11"/>
  </p:sldIdLst>
  <p:sldSz cx="9144000" cy="6858000" type="screen4x3"/>
  <p:notesSz cx="6980238" cy="9144000"/>
  <p:custShowLst>
    <p:custShow name="Antibullying 2013 student ver" id="0">
      <p:sldLst>
        <p:sld r:id="rId2"/>
        <p:sld r:id="rId4"/>
        <p:sld r:id="rId6"/>
        <p:sld r:id="rId9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0842" autoAdjust="0"/>
  </p:normalViewPr>
  <p:slideViewPr>
    <p:cSldViewPr>
      <p:cViewPr varScale="1">
        <p:scale>
          <a:sx n="107" d="100"/>
          <a:sy n="107" d="100"/>
        </p:scale>
        <p:origin x="11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19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ufyn, Sylvia" userId="S::sylvia.trufyn@ecsd.net::a6fe3283-3051-4917-a689-f8fb451a4f53" providerId="AD" clId="Web-{632975D9-EB07-872B-AF4C-603316F0606E}"/>
    <pc:docChg chg="addSld delSld modSld">
      <pc:chgData name="Trufyn, Sylvia" userId="S::sylvia.trufyn@ecsd.net::a6fe3283-3051-4917-a689-f8fb451a4f53" providerId="AD" clId="Web-{632975D9-EB07-872B-AF4C-603316F0606E}" dt="2018-09-27T16:31:57.870" v="658" actId="20577"/>
      <pc:docMkLst>
        <pc:docMk/>
      </pc:docMkLst>
      <pc:sldChg chg="del">
        <pc:chgData name="Trufyn, Sylvia" userId="S::sylvia.trufyn@ecsd.net::a6fe3283-3051-4917-a689-f8fb451a4f53" providerId="AD" clId="Web-{632975D9-EB07-872B-AF4C-603316F0606E}" dt="2018-09-27T15:43:09.533" v="147"/>
        <pc:sldMkLst>
          <pc:docMk/>
          <pc:sldMk cId="0" sldId="258"/>
        </pc:sldMkLst>
      </pc:sldChg>
      <pc:sldChg chg="del">
        <pc:chgData name="Trufyn, Sylvia" userId="S::sylvia.trufyn@ecsd.net::a6fe3283-3051-4917-a689-f8fb451a4f53" providerId="AD" clId="Web-{632975D9-EB07-872B-AF4C-603316F0606E}" dt="2018-09-27T15:49:44.709" v="425"/>
        <pc:sldMkLst>
          <pc:docMk/>
          <pc:sldMk cId="0" sldId="262"/>
        </pc:sldMkLst>
      </pc:sldChg>
      <pc:sldChg chg="modSp">
        <pc:chgData name="Trufyn, Sylvia" userId="S::sylvia.trufyn@ecsd.net::a6fe3283-3051-4917-a689-f8fb451a4f53" providerId="AD" clId="Web-{632975D9-EB07-872B-AF4C-603316F0606E}" dt="2018-09-27T15:49:23.130" v="422" actId="20577"/>
        <pc:sldMkLst>
          <pc:docMk/>
          <pc:sldMk cId="0" sldId="264"/>
        </pc:sldMkLst>
        <pc:spChg chg="mod">
          <ac:chgData name="Trufyn, Sylvia" userId="S::sylvia.trufyn@ecsd.net::a6fe3283-3051-4917-a689-f8fb451a4f53" providerId="AD" clId="Web-{632975D9-EB07-872B-AF4C-603316F0606E}" dt="2018-09-27T15:45:19.415" v="161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Trufyn, Sylvia" userId="S::sylvia.trufyn@ecsd.net::a6fe3283-3051-4917-a689-f8fb451a4f53" providerId="AD" clId="Web-{632975D9-EB07-872B-AF4C-603316F0606E}" dt="2018-09-27T15:49:23.130" v="422" actId="20577"/>
          <ac:spMkLst>
            <pc:docMk/>
            <pc:sldMk cId="0" sldId="264"/>
            <ac:spMk id="3" creationId="{00000000-0000-0000-0000-000000000000}"/>
          </ac:spMkLst>
        </pc:spChg>
      </pc:sldChg>
      <pc:sldChg chg="del">
        <pc:chgData name="Trufyn, Sylvia" userId="S::sylvia.trufyn@ecsd.net::a6fe3283-3051-4917-a689-f8fb451a4f53" providerId="AD" clId="Web-{632975D9-EB07-872B-AF4C-603316F0606E}" dt="2018-09-27T15:49:35.147" v="424"/>
        <pc:sldMkLst>
          <pc:docMk/>
          <pc:sldMk cId="0" sldId="265"/>
        </pc:sldMkLst>
      </pc:sldChg>
      <pc:sldChg chg="modSp">
        <pc:chgData name="Trufyn, Sylvia" userId="S::sylvia.trufyn@ecsd.net::a6fe3283-3051-4917-a689-f8fb451a4f53" providerId="AD" clId="Web-{632975D9-EB07-872B-AF4C-603316F0606E}" dt="2018-09-27T16:31:57.870" v="657" actId="20577"/>
        <pc:sldMkLst>
          <pc:docMk/>
          <pc:sldMk cId="3155970186" sldId="278"/>
        </pc:sldMkLst>
        <pc:spChg chg="mod">
          <ac:chgData name="Trufyn, Sylvia" userId="S::sylvia.trufyn@ecsd.net::a6fe3283-3051-4917-a689-f8fb451a4f53" providerId="AD" clId="Web-{632975D9-EB07-872B-AF4C-603316F0606E}" dt="2018-09-27T16:31:57.870" v="657" actId="20577"/>
          <ac:spMkLst>
            <pc:docMk/>
            <pc:sldMk cId="3155970186" sldId="278"/>
            <ac:spMk id="3" creationId="{00000000-0000-0000-0000-000000000000}"/>
          </ac:spMkLst>
        </pc:spChg>
      </pc:sldChg>
      <pc:sldChg chg="del">
        <pc:chgData name="Trufyn, Sylvia" userId="S::sylvia.trufyn@ecsd.net::a6fe3283-3051-4917-a689-f8fb451a4f53" providerId="AD" clId="Web-{632975D9-EB07-872B-AF4C-603316F0606E}" dt="2018-09-27T15:50:51.385" v="427"/>
        <pc:sldMkLst>
          <pc:docMk/>
          <pc:sldMk cId="1142632595" sldId="280"/>
        </pc:sldMkLst>
      </pc:sldChg>
      <pc:sldChg chg="addSp delSp modSp">
        <pc:chgData name="Trufyn, Sylvia" userId="S::sylvia.trufyn@ecsd.net::a6fe3283-3051-4917-a689-f8fb451a4f53" providerId="AD" clId="Web-{632975D9-EB07-872B-AF4C-603316F0606E}" dt="2018-09-27T16:13:20.954" v="608" actId="14100"/>
        <pc:sldMkLst>
          <pc:docMk/>
          <pc:sldMk cId="3630120828" sldId="281"/>
        </pc:sldMkLst>
        <pc:spChg chg="mod">
          <ac:chgData name="Trufyn, Sylvia" userId="S::sylvia.trufyn@ecsd.net::a6fe3283-3051-4917-a689-f8fb451a4f53" providerId="AD" clId="Web-{632975D9-EB07-872B-AF4C-603316F0606E}" dt="2018-09-27T16:12:26.873" v="599" actId="1076"/>
          <ac:spMkLst>
            <pc:docMk/>
            <pc:sldMk cId="3630120828" sldId="281"/>
            <ac:spMk id="2" creationId="{00000000-0000-0000-0000-000000000000}"/>
          </ac:spMkLst>
        </pc:spChg>
        <pc:spChg chg="mod">
          <ac:chgData name="Trufyn, Sylvia" userId="S::sylvia.trufyn@ecsd.net::a6fe3283-3051-4917-a689-f8fb451a4f53" providerId="AD" clId="Web-{632975D9-EB07-872B-AF4C-603316F0606E}" dt="2018-09-27T16:12:17.888" v="598" actId="1076"/>
          <ac:spMkLst>
            <pc:docMk/>
            <pc:sldMk cId="3630120828" sldId="281"/>
            <ac:spMk id="3" creationId="{00000000-0000-0000-0000-000000000000}"/>
          </ac:spMkLst>
        </pc:spChg>
        <pc:picChg chg="add del mod">
          <ac:chgData name="Trufyn, Sylvia" userId="S::sylvia.trufyn@ecsd.net::a6fe3283-3051-4917-a689-f8fb451a4f53" providerId="AD" clId="Web-{632975D9-EB07-872B-AF4C-603316F0606E}" dt="2018-09-27T16:12:36.295" v="601"/>
          <ac:picMkLst>
            <pc:docMk/>
            <pc:sldMk cId="3630120828" sldId="281"/>
            <ac:picMk id="4" creationId="{6ABFE609-D027-47AB-BDFA-CAD1A3B64FCD}"/>
          </ac:picMkLst>
        </pc:picChg>
        <pc:picChg chg="add mod">
          <ac:chgData name="Trufyn, Sylvia" userId="S::sylvia.trufyn@ecsd.net::a6fe3283-3051-4917-a689-f8fb451a4f53" providerId="AD" clId="Web-{632975D9-EB07-872B-AF4C-603316F0606E}" dt="2018-09-27T16:13:20.954" v="608" actId="14100"/>
          <ac:picMkLst>
            <pc:docMk/>
            <pc:sldMk cId="3630120828" sldId="281"/>
            <ac:picMk id="6" creationId="{BB9C0737-CB6A-4F4C-8DA0-4215C876018C}"/>
          </ac:picMkLst>
        </pc:picChg>
      </pc:sldChg>
      <pc:sldChg chg="del">
        <pc:chgData name="Trufyn, Sylvia" userId="S::sylvia.trufyn@ecsd.net::a6fe3283-3051-4917-a689-f8fb451a4f53" providerId="AD" clId="Web-{632975D9-EB07-872B-AF4C-603316F0606E}" dt="2018-09-27T15:50:38.822" v="426"/>
        <pc:sldMkLst>
          <pc:docMk/>
          <pc:sldMk cId="3118912272" sldId="282"/>
        </pc:sldMkLst>
      </pc:sldChg>
      <pc:sldChg chg="modSp">
        <pc:chgData name="Trufyn, Sylvia" userId="S::sylvia.trufyn@ecsd.net::a6fe3283-3051-4917-a689-f8fb451a4f53" providerId="AD" clId="Web-{632975D9-EB07-872B-AF4C-603316F0606E}" dt="2018-09-27T16:20:35.804" v="651" actId="20577"/>
        <pc:sldMkLst>
          <pc:docMk/>
          <pc:sldMk cId="3769332113" sldId="283"/>
        </pc:sldMkLst>
        <pc:spChg chg="mod">
          <ac:chgData name="Trufyn, Sylvia" userId="S::sylvia.trufyn@ecsd.net::a6fe3283-3051-4917-a689-f8fb451a4f53" providerId="AD" clId="Web-{632975D9-EB07-872B-AF4C-603316F0606E}" dt="2018-09-27T16:20:35.804" v="651" actId="20577"/>
          <ac:spMkLst>
            <pc:docMk/>
            <pc:sldMk cId="3769332113" sldId="283"/>
            <ac:spMk id="2" creationId="{F05BEF27-2427-4F9D-A5DD-16B6084F221B}"/>
          </ac:spMkLst>
        </pc:spChg>
        <pc:spChg chg="mod">
          <ac:chgData name="Trufyn, Sylvia" userId="S::sylvia.trufyn@ecsd.net::a6fe3283-3051-4917-a689-f8fb451a4f53" providerId="AD" clId="Web-{632975D9-EB07-872B-AF4C-603316F0606E}" dt="2018-09-27T16:15:47.102" v="623" actId="20577"/>
          <ac:spMkLst>
            <pc:docMk/>
            <pc:sldMk cId="3769332113" sldId="283"/>
            <ac:spMk id="3" creationId="{AC7A9F3F-844A-4D20-88C1-4F2DCAF9C120}"/>
          </ac:spMkLst>
        </pc:spChg>
      </pc:sldChg>
      <pc:sldChg chg="modSp">
        <pc:chgData name="Trufyn, Sylvia" userId="S::sylvia.trufyn@ecsd.net::a6fe3283-3051-4917-a689-f8fb451a4f53" providerId="AD" clId="Web-{632975D9-EB07-872B-AF4C-603316F0606E}" dt="2018-09-27T15:42:57.892" v="144" actId="20577"/>
        <pc:sldMkLst>
          <pc:docMk/>
          <pc:sldMk cId="2261681620" sldId="285"/>
        </pc:sldMkLst>
        <pc:spChg chg="mod">
          <ac:chgData name="Trufyn, Sylvia" userId="S::sylvia.trufyn@ecsd.net::a6fe3283-3051-4917-a689-f8fb451a4f53" providerId="AD" clId="Web-{632975D9-EB07-872B-AF4C-603316F0606E}" dt="2018-09-27T15:42:57.892" v="144" actId="20577"/>
          <ac:spMkLst>
            <pc:docMk/>
            <pc:sldMk cId="2261681620" sldId="285"/>
            <ac:spMk id="3" creationId="{6B7ADD45-A278-4EEE-9C51-8F2A209E8ECE}"/>
          </ac:spMkLst>
        </pc:spChg>
      </pc:sldChg>
      <pc:sldChg chg="modSp new">
        <pc:chgData name="Trufyn, Sylvia" userId="S::sylvia.trufyn@ecsd.net::a6fe3283-3051-4917-a689-f8fb451a4f53" providerId="AD" clId="Web-{632975D9-EB07-872B-AF4C-603316F0606E}" dt="2018-09-27T16:12:00.762" v="589" actId="20577"/>
        <pc:sldMkLst>
          <pc:docMk/>
          <pc:sldMk cId="1802416353" sldId="286"/>
        </pc:sldMkLst>
        <pc:spChg chg="mod">
          <ac:chgData name="Trufyn, Sylvia" userId="S::sylvia.trufyn@ecsd.net::a6fe3283-3051-4917-a689-f8fb451a4f53" providerId="AD" clId="Web-{632975D9-EB07-872B-AF4C-603316F0606E}" dt="2018-09-27T16:01:06.869" v="507" actId="20577"/>
          <ac:spMkLst>
            <pc:docMk/>
            <pc:sldMk cId="1802416353" sldId="286"/>
            <ac:spMk id="2" creationId="{DCD2C0F4-BD1A-41CD-8A02-9383691D0802}"/>
          </ac:spMkLst>
        </pc:spChg>
        <pc:spChg chg="mod">
          <ac:chgData name="Trufyn, Sylvia" userId="S::sylvia.trufyn@ecsd.net::a6fe3283-3051-4917-a689-f8fb451a4f53" providerId="AD" clId="Web-{632975D9-EB07-872B-AF4C-603316F0606E}" dt="2018-09-27T16:12:00.762" v="589" actId="20577"/>
          <ac:spMkLst>
            <pc:docMk/>
            <pc:sldMk cId="1802416353" sldId="286"/>
            <ac:spMk id="3" creationId="{5EB04413-0D37-40C0-A20B-0636E3A19C34}"/>
          </ac:spMkLst>
        </pc:spChg>
      </pc:sldChg>
    </pc:docChg>
  </pc:docChgLst>
  <pc:docChgLst>
    <pc:chgData name="Trufyn, Sylvia" userId="a6fe3283-3051-4917-a689-f8fb451a4f53" providerId="ADAL" clId="{5FE9DCF2-A8C3-4540-BABB-A2BD20E6D4D6}"/>
    <pc:docChg chg="undo custSel mod addSld delSld modSld">
      <pc:chgData name="Trufyn, Sylvia" userId="a6fe3283-3051-4917-a689-f8fb451a4f53" providerId="ADAL" clId="{5FE9DCF2-A8C3-4540-BABB-A2BD20E6D4D6}" dt="2018-09-10T19:45:37.485" v="2216" actId="115"/>
      <pc:docMkLst>
        <pc:docMk/>
      </pc:docMkLst>
      <pc:sldChg chg="addSp delSp modSp mod setBg">
        <pc:chgData name="Trufyn, Sylvia" userId="a6fe3283-3051-4917-a689-f8fb451a4f53" providerId="ADAL" clId="{5FE9DCF2-A8C3-4540-BABB-A2BD20E6D4D6}" dt="2018-09-10T19:01:55.480" v="20" actId="26606"/>
        <pc:sldMkLst>
          <pc:docMk/>
          <pc:sldMk cId="0" sldId="256"/>
        </pc:sldMkLst>
        <pc:spChg chg="mod">
          <ac:chgData name="Trufyn, Sylvia" userId="a6fe3283-3051-4917-a689-f8fb451a4f53" providerId="ADAL" clId="{5FE9DCF2-A8C3-4540-BABB-A2BD20E6D4D6}" dt="2018-09-10T19:01:55.480" v="20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Trufyn, Sylvia" userId="a6fe3283-3051-4917-a689-f8fb451a4f53" providerId="ADAL" clId="{5FE9DCF2-A8C3-4540-BABB-A2BD20E6D4D6}" dt="2018-09-10T19:01:55.480" v="20" actId="26606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Trufyn, Sylvia" userId="a6fe3283-3051-4917-a689-f8fb451a4f53" providerId="ADAL" clId="{5FE9DCF2-A8C3-4540-BABB-A2BD20E6D4D6}" dt="2018-09-10T19:01:41.121" v="15" actId="26606"/>
          <ac:spMkLst>
            <pc:docMk/>
            <pc:sldMk cId="0" sldId="256"/>
            <ac:spMk id="8" creationId="{8AACE35A-DD26-4C0E-81A5-8C18F739057F}"/>
          </ac:spMkLst>
        </pc:spChg>
        <pc:spChg chg="add del">
          <ac:chgData name="Trufyn, Sylvia" userId="a6fe3283-3051-4917-a689-f8fb451a4f53" providerId="ADAL" clId="{5FE9DCF2-A8C3-4540-BABB-A2BD20E6D4D6}" dt="2018-09-10T19:01:41.121" v="15" actId="26606"/>
          <ac:spMkLst>
            <pc:docMk/>
            <pc:sldMk cId="0" sldId="256"/>
            <ac:spMk id="10" creationId="{B9E871BE-68DD-43BE-B3DB-E11D2B5402F3}"/>
          </ac:spMkLst>
        </pc:spChg>
        <pc:spChg chg="add del">
          <ac:chgData name="Trufyn, Sylvia" userId="a6fe3283-3051-4917-a689-f8fb451a4f53" providerId="ADAL" clId="{5FE9DCF2-A8C3-4540-BABB-A2BD20E6D4D6}" dt="2018-09-10T19:01:41.121" v="15" actId="26606"/>
          <ac:spMkLst>
            <pc:docMk/>
            <pc:sldMk cId="0" sldId="256"/>
            <ac:spMk id="12" creationId="{19C71155-FE2E-4DAD-A34B-04706245E369}"/>
          </ac:spMkLst>
        </pc:spChg>
        <pc:spChg chg="add del">
          <ac:chgData name="Trufyn, Sylvia" userId="a6fe3283-3051-4917-a689-f8fb451a4f53" providerId="ADAL" clId="{5FE9DCF2-A8C3-4540-BABB-A2BD20E6D4D6}" dt="2018-09-10T19:01:43.512" v="17" actId="26606"/>
          <ac:spMkLst>
            <pc:docMk/>
            <pc:sldMk cId="0" sldId="256"/>
            <ac:spMk id="14" creationId="{8AACE35A-DD26-4C0E-81A5-8C18F739057F}"/>
          </ac:spMkLst>
        </pc:spChg>
        <pc:spChg chg="add del">
          <ac:chgData name="Trufyn, Sylvia" userId="a6fe3283-3051-4917-a689-f8fb451a4f53" providerId="ADAL" clId="{5FE9DCF2-A8C3-4540-BABB-A2BD20E6D4D6}" dt="2018-09-10T19:01:43.512" v="17" actId="26606"/>
          <ac:spMkLst>
            <pc:docMk/>
            <pc:sldMk cId="0" sldId="256"/>
            <ac:spMk id="16" creationId="{18DAE5F6-55D5-4FC2-B1F3-AE114251F38B}"/>
          </ac:spMkLst>
        </pc:spChg>
        <pc:spChg chg="add del">
          <ac:chgData name="Trufyn, Sylvia" userId="a6fe3283-3051-4917-a689-f8fb451a4f53" providerId="ADAL" clId="{5FE9DCF2-A8C3-4540-BABB-A2BD20E6D4D6}" dt="2018-09-10T19:01:55.428" v="19" actId="26606"/>
          <ac:spMkLst>
            <pc:docMk/>
            <pc:sldMk cId="0" sldId="256"/>
            <ac:spMk id="18" creationId="{7FFE9066-B549-42EC-BEE6-8E3E95827614}"/>
          </ac:spMkLst>
        </pc:spChg>
        <pc:spChg chg="add del">
          <ac:chgData name="Trufyn, Sylvia" userId="a6fe3283-3051-4917-a689-f8fb451a4f53" providerId="ADAL" clId="{5FE9DCF2-A8C3-4540-BABB-A2BD20E6D4D6}" dt="2018-09-10T19:01:55.428" v="19" actId="26606"/>
          <ac:spMkLst>
            <pc:docMk/>
            <pc:sldMk cId="0" sldId="256"/>
            <ac:spMk id="19" creationId="{4F99A79F-E2EF-4DCF-A366-569A81CFFB6D}"/>
          </ac:spMkLst>
        </pc:spChg>
        <pc:spChg chg="add">
          <ac:chgData name="Trufyn, Sylvia" userId="a6fe3283-3051-4917-a689-f8fb451a4f53" providerId="ADAL" clId="{5FE9DCF2-A8C3-4540-BABB-A2BD20E6D4D6}" dt="2018-09-10T19:01:55.480" v="20" actId="26606"/>
          <ac:spMkLst>
            <pc:docMk/>
            <pc:sldMk cId="0" sldId="256"/>
            <ac:spMk id="21" creationId="{73AECD97-688D-4AE7-9838-6166202007E2}"/>
          </ac:spMkLst>
        </pc:spChg>
        <pc:spChg chg="add">
          <ac:chgData name="Trufyn, Sylvia" userId="a6fe3283-3051-4917-a689-f8fb451a4f53" providerId="ADAL" clId="{5FE9DCF2-A8C3-4540-BABB-A2BD20E6D4D6}" dt="2018-09-10T19:01:55.480" v="20" actId="26606"/>
          <ac:spMkLst>
            <pc:docMk/>
            <pc:sldMk cId="0" sldId="256"/>
            <ac:spMk id="22" creationId="{0047FB3A-C0F9-4DD9-A4E0-B203F96AA292}"/>
          </ac:spMkLst>
        </pc:spChg>
        <pc:spChg chg="add">
          <ac:chgData name="Trufyn, Sylvia" userId="a6fe3283-3051-4917-a689-f8fb451a4f53" providerId="ADAL" clId="{5FE9DCF2-A8C3-4540-BABB-A2BD20E6D4D6}" dt="2018-09-10T19:01:55.480" v="20" actId="26606"/>
          <ac:spMkLst>
            <pc:docMk/>
            <pc:sldMk cId="0" sldId="256"/>
            <ac:spMk id="23" creationId="{E5FCFD1D-1E9C-4E30-A7D3-F7C247FDC608}"/>
          </ac:spMkLst>
        </pc:spChg>
        <pc:cxnChg chg="add del">
          <ac:chgData name="Trufyn, Sylvia" userId="a6fe3283-3051-4917-a689-f8fb451a4f53" providerId="ADAL" clId="{5FE9DCF2-A8C3-4540-BABB-A2BD20E6D4D6}" dt="2018-09-10T19:01:43.512" v="17" actId="26606"/>
          <ac:cxnSpMkLst>
            <pc:docMk/>
            <pc:sldMk cId="0" sldId="256"/>
            <ac:cxnSpMk id="15" creationId="{E905CB15-2F46-4D9D-AEA4-3619C520C854}"/>
          </ac:cxnSpMkLst>
        </pc:cxnChg>
      </pc:sldChg>
      <pc:sldChg chg="addSp modSp mod setBg">
        <pc:chgData name="Trufyn, Sylvia" userId="a6fe3283-3051-4917-a689-f8fb451a4f53" providerId="ADAL" clId="{5FE9DCF2-A8C3-4540-BABB-A2BD20E6D4D6}" dt="2018-09-10T19:18:08.951" v="807" actId="207"/>
        <pc:sldMkLst>
          <pc:docMk/>
          <pc:sldMk cId="0" sldId="257"/>
        </pc:sldMkLst>
        <pc:spChg chg="mod">
          <ac:chgData name="Trufyn, Sylvia" userId="a6fe3283-3051-4917-a689-f8fb451a4f53" providerId="ADAL" clId="{5FE9DCF2-A8C3-4540-BABB-A2BD20E6D4D6}" dt="2018-09-10T19:18:08.951" v="807" actId="207"/>
          <ac:spMkLst>
            <pc:docMk/>
            <pc:sldMk cId="0" sldId="257"/>
            <ac:spMk id="2" creationId="{00000000-0000-0000-0000-000000000000}"/>
          </ac:spMkLst>
        </pc:spChg>
        <pc:spChg chg="mod">
          <ac:chgData name="Trufyn, Sylvia" userId="a6fe3283-3051-4917-a689-f8fb451a4f53" providerId="ADAL" clId="{5FE9DCF2-A8C3-4540-BABB-A2BD20E6D4D6}" dt="2018-09-10T19:13:51.089" v="759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Trufyn, Sylvia" userId="a6fe3283-3051-4917-a689-f8fb451a4f53" providerId="ADAL" clId="{5FE9DCF2-A8C3-4540-BABB-A2BD20E6D4D6}" dt="2018-09-10T19:13:51.089" v="759" actId="26606"/>
          <ac:spMkLst>
            <pc:docMk/>
            <pc:sldMk cId="0" sldId="257"/>
            <ac:spMk id="8" creationId="{AB4FFECA-0832-4FE3-B587-054A0F2D8054}"/>
          </ac:spMkLst>
        </pc:spChg>
        <pc:spChg chg="add">
          <ac:chgData name="Trufyn, Sylvia" userId="a6fe3283-3051-4917-a689-f8fb451a4f53" providerId="ADAL" clId="{5FE9DCF2-A8C3-4540-BABB-A2BD20E6D4D6}" dt="2018-09-10T19:13:51.089" v="759" actId="26606"/>
          <ac:spMkLst>
            <pc:docMk/>
            <pc:sldMk cId="0" sldId="257"/>
            <ac:spMk id="10" creationId="{C65858E6-5C0F-4AAE-A1AC-29BA07FFEE5C}"/>
          </ac:spMkLst>
        </pc:spChg>
      </pc:sldChg>
      <pc:sldChg chg="modSp">
        <pc:chgData name="Trufyn, Sylvia" userId="a6fe3283-3051-4917-a689-f8fb451a4f53" providerId="ADAL" clId="{5FE9DCF2-A8C3-4540-BABB-A2BD20E6D4D6}" dt="2018-09-10T19:00:22.366" v="7" actId="27636"/>
        <pc:sldMkLst>
          <pc:docMk/>
          <pc:sldMk cId="0" sldId="258"/>
        </pc:sldMkLst>
        <pc:spChg chg="mod">
          <ac:chgData name="Trufyn, Sylvia" userId="a6fe3283-3051-4917-a689-f8fb451a4f53" providerId="ADAL" clId="{5FE9DCF2-A8C3-4540-BABB-A2BD20E6D4D6}" dt="2018-09-10T19:00:22.366" v="7" actId="27636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33:50.545" v="1409" actId="27636"/>
        <pc:sldMkLst>
          <pc:docMk/>
          <pc:sldMk cId="0" sldId="259"/>
        </pc:sldMkLst>
        <pc:spChg chg="mod">
          <ac:chgData name="Trufyn, Sylvia" userId="a6fe3283-3051-4917-a689-f8fb451a4f53" providerId="ADAL" clId="{5FE9DCF2-A8C3-4540-BABB-A2BD20E6D4D6}" dt="2018-09-10T19:33:50.545" v="1409" actId="27636"/>
          <ac:spMkLst>
            <pc:docMk/>
            <pc:sldMk cId="0" sldId="259"/>
            <ac:spMk id="2" creationId="{00000000-0000-0000-0000-000000000000}"/>
          </ac:spMkLst>
        </pc:spChg>
        <pc:spChg chg="mod">
          <ac:chgData name="Trufyn, Sylvia" userId="a6fe3283-3051-4917-a689-f8fb451a4f53" providerId="ADAL" clId="{5FE9DCF2-A8C3-4540-BABB-A2BD20E6D4D6}" dt="2018-09-10T19:00:22.199" v="6" actId="27636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00:24.147" v="10" actId="27636"/>
        <pc:sldMkLst>
          <pc:docMk/>
          <pc:sldMk cId="0" sldId="262"/>
        </pc:sldMkLst>
        <pc:spChg chg="mod">
          <ac:chgData name="Trufyn, Sylvia" userId="a6fe3283-3051-4917-a689-f8fb451a4f53" providerId="ADAL" clId="{5FE9DCF2-A8C3-4540-BABB-A2BD20E6D4D6}" dt="2018-09-10T19:00:24.147" v="10" actId="27636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00:22.418" v="8" actId="27636"/>
        <pc:sldMkLst>
          <pc:docMk/>
          <pc:sldMk cId="0" sldId="264"/>
        </pc:sldMkLst>
        <pc:spChg chg="mod">
          <ac:chgData name="Trufyn, Sylvia" userId="a6fe3283-3051-4917-a689-f8fb451a4f53" providerId="ADAL" clId="{5FE9DCF2-A8C3-4540-BABB-A2BD20E6D4D6}" dt="2018-09-10T19:00:22.418" v="8" actId="27636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00:23.062" v="9" actId="27636"/>
        <pc:sldMkLst>
          <pc:docMk/>
          <pc:sldMk cId="0" sldId="265"/>
        </pc:sldMkLst>
        <pc:spChg chg="mod">
          <ac:chgData name="Trufyn, Sylvia" userId="a6fe3283-3051-4917-a689-f8fb451a4f53" providerId="ADAL" clId="{5FE9DCF2-A8C3-4540-BABB-A2BD20E6D4D6}" dt="2018-09-10T19:00:23.062" v="9" actId="27636"/>
          <ac:spMkLst>
            <pc:docMk/>
            <pc:sldMk cId="0" sldId="265"/>
            <ac:spMk id="3" creationId="{00000000-0000-0000-0000-000000000000}"/>
          </ac:spMkLst>
        </pc:spChg>
      </pc:sldChg>
      <pc:sldChg chg="del">
        <pc:chgData name="Trufyn, Sylvia" userId="a6fe3283-3051-4917-a689-f8fb451a4f53" providerId="ADAL" clId="{5FE9DCF2-A8C3-4540-BABB-A2BD20E6D4D6}" dt="2018-09-10T19:43:36.776" v="2112" actId="2696"/>
        <pc:sldMkLst>
          <pc:docMk/>
          <pc:sldMk cId="3619901510" sldId="268"/>
        </pc:sldMkLst>
      </pc:sldChg>
      <pc:sldChg chg="modSp del">
        <pc:chgData name="Trufyn, Sylvia" userId="a6fe3283-3051-4917-a689-f8fb451a4f53" providerId="ADAL" clId="{5FE9DCF2-A8C3-4540-BABB-A2BD20E6D4D6}" dt="2018-09-10T19:13:07.872" v="757" actId="2696"/>
        <pc:sldMkLst>
          <pc:docMk/>
          <pc:sldMk cId="2635038275" sldId="275"/>
        </pc:sldMkLst>
        <pc:spChg chg="mod">
          <ac:chgData name="Trufyn, Sylvia" userId="a6fe3283-3051-4917-a689-f8fb451a4f53" providerId="ADAL" clId="{5FE9DCF2-A8C3-4540-BABB-A2BD20E6D4D6}" dt="2018-09-10T19:02:36.784" v="21" actId="14100"/>
          <ac:spMkLst>
            <pc:docMk/>
            <pc:sldMk cId="2635038275" sldId="275"/>
            <ac:spMk id="2" creationId="{00000000-0000-0000-0000-000000000000}"/>
          </ac:spMkLst>
        </pc:spChg>
        <pc:spChg chg="mod">
          <ac:chgData name="Trufyn, Sylvia" userId="a6fe3283-3051-4917-a689-f8fb451a4f53" providerId="ADAL" clId="{5FE9DCF2-A8C3-4540-BABB-A2BD20E6D4D6}" dt="2018-09-10T19:00:21.684" v="0" actId="27636"/>
          <ac:spMkLst>
            <pc:docMk/>
            <pc:sldMk cId="2635038275" sldId="275"/>
            <ac:spMk id="3" creationId="{00000000-0000-0000-0000-000000000000}"/>
          </ac:spMkLst>
        </pc:spChg>
      </pc:sldChg>
      <pc:sldChg chg="modSp del">
        <pc:chgData name="Trufyn, Sylvia" userId="a6fe3283-3051-4917-a689-f8fb451a4f53" providerId="ADAL" clId="{5FE9DCF2-A8C3-4540-BABB-A2BD20E6D4D6}" dt="2018-09-10T19:31:32.211" v="1395" actId="2696"/>
        <pc:sldMkLst>
          <pc:docMk/>
          <pc:sldMk cId="3357571630" sldId="276"/>
        </pc:sldMkLst>
        <pc:spChg chg="mod">
          <ac:chgData name="Trufyn, Sylvia" userId="a6fe3283-3051-4917-a689-f8fb451a4f53" providerId="ADAL" clId="{5FE9DCF2-A8C3-4540-BABB-A2BD20E6D4D6}" dt="2018-09-10T19:00:22.080" v="3" actId="27636"/>
          <ac:spMkLst>
            <pc:docMk/>
            <pc:sldMk cId="3357571630" sldId="276"/>
            <ac:spMk id="2" creationId="{00000000-0000-0000-0000-000000000000}"/>
          </ac:spMkLst>
        </pc:spChg>
        <pc:spChg chg="mod">
          <ac:chgData name="Trufyn, Sylvia" userId="a6fe3283-3051-4917-a689-f8fb451a4f53" providerId="ADAL" clId="{5FE9DCF2-A8C3-4540-BABB-A2BD20E6D4D6}" dt="2018-09-10T19:00:22.124" v="4" actId="27636"/>
          <ac:spMkLst>
            <pc:docMk/>
            <pc:sldMk cId="3357571630" sldId="276"/>
            <ac:spMk id="4" creationId="{00000000-0000-0000-0000-000000000000}"/>
          </ac:spMkLst>
        </pc:spChg>
        <pc:spChg chg="mod">
          <ac:chgData name="Trufyn, Sylvia" userId="a6fe3283-3051-4917-a689-f8fb451a4f53" providerId="ADAL" clId="{5FE9DCF2-A8C3-4540-BABB-A2BD20E6D4D6}" dt="2018-09-10T19:00:22.075" v="2" actId="27636"/>
          <ac:spMkLst>
            <pc:docMk/>
            <pc:sldMk cId="3357571630" sldId="276"/>
            <ac:spMk id="6" creationId="{00000000-0000-0000-0000-000000000000}"/>
          </ac:spMkLst>
        </pc:spChg>
      </pc:sldChg>
      <pc:sldChg chg="modSp del">
        <pc:chgData name="Trufyn, Sylvia" userId="a6fe3283-3051-4917-a689-f8fb451a4f53" providerId="ADAL" clId="{5FE9DCF2-A8C3-4540-BABB-A2BD20E6D4D6}" dt="2018-09-10T19:13:39.728" v="758" actId="2696"/>
        <pc:sldMkLst>
          <pc:docMk/>
          <pc:sldMk cId="3223348946" sldId="277"/>
        </pc:sldMkLst>
        <pc:spChg chg="mod">
          <ac:chgData name="Trufyn, Sylvia" userId="a6fe3283-3051-4917-a689-f8fb451a4f53" providerId="ADAL" clId="{5FE9DCF2-A8C3-4540-BABB-A2BD20E6D4D6}" dt="2018-09-10T19:00:22.018" v="1" actId="27636"/>
          <ac:spMkLst>
            <pc:docMk/>
            <pc:sldMk cId="3223348946" sldId="277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38:31.441" v="1925" actId="20577"/>
        <pc:sldMkLst>
          <pc:docMk/>
          <pc:sldMk cId="3155970186" sldId="278"/>
        </pc:sldMkLst>
        <pc:spChg chg="mod">
          <ac:chgData name="Trufyn, Sylvia" userId="a6fe3283-3051-4917-a689-f8fb451a4f53" providerId="ADAL" clId="{5FE9DCF2-A8C3-4540-BABB-A2BD20E6D4D6}" dt="2018-09-10T19:38:31.441" v="1925" actId="20577"/>
          <ac:spMkLst>
            <pc:docMk/>
            <pc:sldMk cId="3155970186" sldId="278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00:24.206" v="11" actId="27636"/>
        <pc:sldMkLst>
          <pc:docMk/>
          <pc:sldMk cId="1142632595" sldId="280"/>
        </pc:sldMkLst>
        <pc:spChg chg="mod">
          <ac:chgData name="Trufyn, Sylvia" userId="a6fe3283-3051-4917-a689-f8fb451a4f53" providerId="ADAL" clId="{5FE9DCF2-A8C3-4540-BABB-A2BD20E6D4D6}" dt="2018-09-10T19:00:24.206" v="11" actId="27636"/>
          <ac:spMkLst>
            <pc:docMk/>
            <pc:sldMk cId="1142632595" sldId="280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00:24.332" v="13" actId="27636"/>
        <pc:sldMkLst>
          <pc:docMk/>
          <pc:sldMk cId="3630120828" sldId="281"/>
        </pc:sldMkLst>
        <pc:spChg chg="mod">
          <ac:chgData name="Trufyn, Sylvia" userId="a6fe3283-3051-4917-a689-f8fb451a4f53" providerId="ADAL" clId="{5FE9DCF2-A8C3-4540-BABB-A2BD20E6D4D6}" dt="2018-09-10T19:00:24.332" v="13" actId="27636"/>
          <ac:spMkLst>
            <pc:docMk/>
            <pc:sldMk cId="3630120828" sldId="281"/>
            <ac:spMk id="3" creationId="{00000000-0000-0000-0000-000000000000}"/>
          </ac:spMkLst>
        </pc:spChg>
      </pc:sldChg>
      <pc:sldChg chg="modSp">
        <pc:chgData name="Trufyn, Sylvia" userId="a6fe3283-3051-4917-a689-f8fb451a4f53" providerId="ADAL" clId="{5FE9DCF2-A8C3-4540-BABB-A2BD20E6D4D6}" dt="2018-09-10T19:00:24.262" v="12" actId="27636"/>
        <pc:sldMkLst>
          <pc:docMk/>
          <pc:sldMk cId="3118912272" sldId="282"/>
        </pc:sldMkLst>
        <pc:spChg chg="mod">
          <ac:chgData name="Trufyn, Sylvia" userId="a6fe3283-3051-4917-a689-f8fb451a4f53" providerId="ADAL" clId="{5FE9DCF2-A8C3-4540-BABB-A2BD20E6D4D6}" dt="2018-09-10T19:00:24.262" v="12" actId="27636"/>
          <ac:spMkLst>
            <pc:docMk/>
            <pc:sldMk cId="3118912272" sldId="282"/>
            <ac:spMk id="3" creationId="{027B13F0-1156-4C3B-AA18-7CAE9CE30A5E}"/>
          </ac:spMkLst>
        </pc:spChg>
      </pc:sldChg>
      <pc:sldChg chg="addSp modSp add mod setBg">
        <pc:chgData name="Trufyn, Sylvia" userId="a6fe3283-3051-4917-a689-f8fb451a4f53" providerId="ADAL" clId="{5FE9DCF2-A8C3-4540-BABB-A2BD20E6D4D6}" dt="2018-09-10T19:12:52.261" v="756" actId="20577"/>
        <pc:sldMkLst>
          <pc:docMk/>
          <pc:sldMk cId="3769332113" sldId="283"/>
        </pc:sldMkLst>
        <pc:spChg chg="mod">
          <ac:chgData name="Trufyn, Sylvia" userId="a6fe3283-3051-4917-a689-f8fb451a4f53" providerId="ADAL" clId="{5FE9DCF2-A8C3-4540-BABB-A2BD20E6D4D6}" dt="2018-09-10T19:06:49.340" v="204" actId="14100"/>
          <ac:spMkLst>
            <pc:docMk/>
            <pc:sldMk cId="3769332113" sldId="283"/>
            <ac:spMk id="2" creationId="{F05BEF27-2427-4F9D-A5DD-16B6084F221B}"/>
          </ac:spMkLst>
        </pc:spChg>
        <pc:spChg chg="mod">
          <ac:chgData name="Trufyn, Sylvia" userId="a6fe3283-3051-4917-a689-f8fb451a4f53" providerId="ADAL" clId="{5FE9DCF2-A8C3-4540-BABB-A2BD20E6D4D6}" dt="2018-09-10T19:12:52.261" v="756" actId="20577"/>
          <ac:spMkLst>
            <pc:docMk/>
            <pc:sldMk cId="3769332113" sldId="283"/>
            <ac:spMk id="3" creationId="{AC7A9F3F-844A-4D20-88C1-4F2DCAF9C120}"/>
          </ac:spMkLst>
        </pc:spChg>
        <pc:spChg chg="add">
          <ac:chgData name="Trufyn, Sylvia" userId="a6fe3283-3051-4917-a689-f8fb451a4f53" providerId="ADAL" clId="{5FE9DCF2-A8C3-4540-BABB-A2BD20E6D4D6}" dt="2018-09-10T19:03:58.072" v="99" actId="26606"/>
          <ac:spMkLst>
            <pc:docMk/>
            <pc:sldMk cId="3769332113" sldId="283"/>
            <ac:spMk id="8" creationId="{AB4FFECA-0832-4FE3-B587-054A0F2D8054}"/>
          </ac:spMkLst>
        </pc:spChg>
        <pc:spChg chg="add">
          <ac:chgData name="Trufyn, Sylvia" userId="a6fe3283-3051-4917-a689-f8fb451a4f53" providerId="ADAL" clId="{5FE9DCF2-A8C3-4540-BABB-A2BD20E6D4D6}" dt="2018-09-10T19:03:58.072" v="99" actId="26606"/>
          <ac:spMkLst>
            <pc:docMk/>
            <pc:sldMk cId="3769332113" sldId="283"/>
            <ac:spMk id="10" creationId="{C65858E6-5C0F-4AAE-A1AC-29BA07FFEE5C}"/>
          </ac:spMkLst>
        </pc:spChg>
      </pc:sldChg>
      <pc:sldChg chg="modSp add">
        <pc:chgData name="Trufyn, Sylvia" userId="a6fe3283-3051-4917-a689-f8fb451a4f53" providerId="ADAL" clId="{5FE9DCF2-A8C3-4540-BABB-A2BD20E6D4D6}" dt="2018-09-10T19:33:07.692" v="1407" actId="207"/>
        <pc:sldMkLst>
          <pc:docMk/>
          <pc:sldMk cId="2488879274" sldId="284"/>
        </pc:sldMkLst>
        <pc:spChg chg="mod">
          <ac:chgData name="Trufyn, Sylvia" userId="a6fe3283-3051-4917-a689-f8fb451a4f53" providerId="ADAL" clId="{5FE9DCF2-A8C3-4540-BABB-A2BD20E6D4D6}" dt="2018-09-10T19:21:00.778" v="964" actId="20577"/>
          <ac:spMkLst>
            <pc:docMk/>
            <pc:sldMk cId="2488879274" sldId="284"/>
            <ac:spMk id="2" creationId="{E1089A7B-263E-47E0-84FE-1E80542F549D}"/>
          </ac:spMkLst>
        </pc:spChg>
        <pc:spChg chg="mod">
          <ac:chgData name="Trufyn, Sylvia" userId="a6fe3283-3051-4917-a689-f8fb451a4f53" providerId="ADAL" clId="{5FE9DCF2-A8C3-4540-BABB-A2BD20E6D4D6}" dt="2018-09-10T19:31:48.413" v="1397" actId="255"/>
          <ac:spMkLst>
            <pc:docMk/>
            <pc:sldMk cId="2488879274" sldId="284"/>
            <ac:spMk id="3" creationId="{51FD8552-76F0-4B19-9EAE-8A4BAFF7E10A}"/>
          </ac:spMkLst>
        </pc:spChg>
        <pc:spChg chg="mod">
          <ac:chgData name="Trufyn, Sylvia" userId="a6fe3283-3051-4917-a689-f8fb451a4f53" providerId="ADAL" clId="{5FE9DCF2-A8C3-4540-BABB-A2BD20E6D4D6}" dt="2018-09-10T19:32:43.799" v="1404" actId="207"/>
          <ac:spMkLst>
            <pc:docMk/>
            <pc:sldMk cId="2488879274" sldId="284"/>
            <ac:spMk id="4" creationId="{812F5A07-8190-49DB-8EB2-703F325488C1}"/>
          </ac:spMkLst>
        </pc:spChg>
        <pc:spChg chg="mod">
          <ac:chgData name="Trufyn, Sylvia" userId="a6fe3283-3051-4917-a689-f8fb451a4f53" providerId="ADAL" clId="{5FE9DCF2-A8C3-4540-BABB-A2BD20E6D4D6}" dt="2018-09-10T19:31:57.094" v="1399" actId="255"/>
          <ac:spMkLst>
            <pc:docMk/>
            <pc:sldMk cId="2488879274" sldId="284"/>
            <ac:spMk id="5" creationId="{31206C4C-E101-42C4-9497-B0284915E93B}"/>
          </ac:spMkLst>
        </pc:spChg>
        <pc:spChg chg="mod">
          <ac:chgData name="Trufyn, Sylvia" userId="a6fe3283-3051-4917-a689-f8fb451a4f53" providerId="ADAL" clId="{5FE9DCF2-A8C3-4540-BABB-A2BD20E6D4D6}" dt="2018-09-10T19:33:07.692" v="1407" actId="207"/>
          <ac:spMkLst>
            <pc:docMk/>
            <pc:sldMk cId="2488879274" sldId="284"/>
            <ac:spMk id="6" creationId="{FF0BA5AD-973F-4DB5-B121-E8AA896478D6}"/>
          </ac:spMkLst>
        </pc:spChg>
      </pc:sldChg>
      <pc:sldChg chg="modSp add">
        <pc:chgData name="Trufyn, Sylvia" userId="a6fe3283-3051-4917-a689-f8fb451a4f53" providerId="ADAL" clId="{5FE9DCF2-A8C3-4540-BABB-A2BD20E6D4D6}" dt="2018-09-10T19:45:37.485" v="2216" actId="115"/>
        <pc:sldMkLst>
          <pc:docMk/>
          <pc:sldMk cId="2261681620" sldId="285"/>
        </pc:sldMkLst>
        <pc:spChg chg="mod">
          <ac:chgData name="Trufyn, Sylvia" userId="a6fe3283-3051-4917-a689-f8fb451a4f53" providerId="ADAL" clId="{5FE9DCF2-A8C3-4540-BABB-A2BD20E6D4D6}" dt="2018-09-10T19:41:38.269" v="2109" actId="20577"/>
          <ac:spMkLst>
            <pc:docMk/>
            <pc:sldMk cId="2261681620" sldId="285"/>
            <ac:spMk id="2" creationId="{C9C62767-C162-4299-AD5A-C276242E4DEB}"/>
          </ac:spMkLst>
        </pc:spChg>
        <pc:spChg chg="mod">
          <ac:chgData name="Trufyn, Sylvia" userId="a6fe3283-3051-4917-a689-f8fb451a4f53" providerId="ADAL" clId="{5FE9DCF2-A8C3-4540-BABB-A2BD20E6D4D6}" dt="2018-09-10T19:45:37.485" v="2216" actId="115"/>
          <ac:spMkLst>
            <pc:docMk/>
            <pc:sldMk cId="2261681620" sldId="285"/>
            <ac:spMk id="3" creationId="{6B7ADD45-A278-4EEE-9C51-8F2A209E8EC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4463" y="0"/>
            <a:ext cx="3024187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45333-E9D0-436D-88E7-381D6E6BADC2}" type="datetimeFigureOut">
              <a:rPr lang="en-CA" smtClean="0"/>
              <a:t>2018-09-27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18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4463" y="8685213"/>
            <a:ext cx="3024187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E0E47-C34E-4EEE-AE9C-3F995E5ECA9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790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2118" tIns="46058" rIns="92118" bIns="460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2118" tIns="46058" rIns="92118" bIns="46058" rtlCol="0"/>
          <a:lstStyle>
            <a:lvl1pPr algn="r">
              <a:defRPr sz="1200"/>
            </a:lvl1pPr>
          </a:lstStyle>
          <a:p>
            <a:fld id="{59B9847D-48D7-4900-9270-948B4052FBC2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8" tIns="46058" rIns="92118" bIns="460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343400"/>
            <a:ext cx="5584190" cy="4114800"/>
          </a:xfrm>
          <a:prstGeom prst="rect">
            <a:avLst/>
          </a:prstGeom>
        </p:spPr>
        <p:txBody>
          <a:bodyPr vert="horz" lIns="92118" tIns="46058" rIns="92118" bIns="4605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2118" tIns="46058" rIns="92118" bIns="460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2118" tIns="46058" rIns="92118" bIns="46058" rtlCol="0" anchor="b"/>
          <a:lstStyle>
            <a:lvl1pPr algn="r">
              <a:defRPr sz="1200"/>
            </a:lvl1pPr>
          </a:lstStyle>
          <a:p>
            <a:fld id="{06788AD1-3637-47A6-B6C3-9E262B8C1B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56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Bullying</a:t>
            </a:r>
            <a:r>
              <a:rPr lang="en-US" baseline="0" dirty="0"/>
              <a:t> is a form of overt and aggressive behavior that is intentional, hurtful (physically/psychologically/both ) and persistent (repeated).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88AD1-3637-47A6-B6C3-9E262B8C1BD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464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88AD1-3637-47A6-B6C3-9E262B8C1B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62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88AD1-3637-47A6-B6C3-9E262B8C1BD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14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342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54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265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3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19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21419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3485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2879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4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6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82214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583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D5EBA55-73DE-492A-BA84-3B7B7498B555}" type="datetimeFigureOut">
              <a:rPr lang="en-US" smtClean="0"/>
              <a:pPr/>
              <a:t>9/27/2018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40947E-01B4-4EA7-8155-EAA622E14B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4655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4" r:id="rId12"/>
    <p:sldLayoutId id="214748414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73AECD97-688D-4AE7-9838-616620200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7188" y="1231506"/>
            <a:ext cx="4754218" cy="4394988"/>
          </a:xfrm>
        </p:spPr>
        <p:txBody>
          <a:bodyPr>
            <a:normAutofit/>
          </a:bodyPr>
          <a:lstStyle/>
          <a:p>
            <a:br>
              <a:rPr lang="en-US" sz="4800">
                <a:latin typeface="Gill Sans Ultra Bold" panose="020B0A02020104020203" pitchFamily="34" charset="0"/>
              </a:rPr>
            </a:br>
            <a:r>
              <a:rPr lang="en-US" sz="4800">
                <a:latin typeface="Gill Sans Ultra Bold"/>
              </a:rPr>
              <a:t>Advisory </a:t>
            </a:r>
            <a:br>
              <a:rPr lang="en-US" sz="4800">
                <a:latin typeface="Gill Sans Ultra Bold"/>
              </a:rPr>
            </a:br>
            <a:r>
              <a:rPr lang="en-US" sz="4800">
                <a:latin typeface="Gill Sans Ultra Bold"/>
              </a:rPr>
              <a:t>and </a:t>
            </a:r>
            <a:br>
              <a:rPr lang="en-US" sz="4800">
                <a:latin typeface="Gill Sans Ultra Bold"/>
              </a:rPr>
            </a:br>
            <a:r>
              <a:rPr lang="en-US" sz="4800">
                <a:latin typeface="Gill Sans Ultra Bold"/>
              </a:rPr>
              <a:t>Anti-bullying</a:t>
            </a:r>
          </a:p>
        </p:txBody>
      </p:sp>
      <p:sp>
        <p:nvSpPr>
          <p:cNvPr id="22" name="Freeform: Shape 9">
            <a:extLst>
              <a:ext uri="{FF2B5EF4-FFF2-40B4-BE49-F238E27FC236}">
                <a16:creationId xmlns:a16="http://schemas.microsoft.com/office/drawing/2014/main" id="{0047FB3A-C0F9-4DD9-A4E0-B203F96AA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3204588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5196" y="1565556"/>
            <a:ext cx="2334332" cy="3726888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700"/>
              <a:t>Parents, Teachers and Students working together.</a:t>
            </a:r>
          </a:p>
          <a:p>
            <a:pPr algn="l">
              <a:lnSpc>
                <a:spcPct val="90000"/>
              </a:lnSpc>
            </a:pPr>
            <a:endParaRPr lang="en-US" sz="1700"/>
          </a:p>
          <a:p>
            <a:pPr algn="l">
              <a:lnSpc>
                <a:spcPct val="90000"/>
              </a:lnSpc>
            </a:pPr>
            <a:r>
              <a:rPr lang="en-US" sz="1700"/>
              <a:t>Created by: Sylvia Trufyn</a:t>
            </a:r>
          </a:p>
          <a:p>
            <a:pPr algn="l">
              <a:lnSpc>
                <a:spcPct val="90000"/>
              </a:lnSpc>
            </a:pPr>
            <a:r>
              <a:rPr lang="en-US" sz="1700"/>
              <a:t>Student Advisor</a:t>
            </a:r>
          </a:p>
          <a:p>
            <a:pPr algn="l">
              <a:lnSpc>
                <a:spcPct val="90000"/>
              </a:lnSpc>
            </a:pPr>
            <a:r>
              <a:rPr lang="en-US" sz="1700"/>
              <a:t>J.J. Bowlen School</a:t>
            </a:r>
          </a:p>
          <a:p>
            <a:pPr algn="l">
              <a:lnSpc>
                <a:spcPct val="90000"/>
              </a:lnSpc>
            </a:pPr>
            <a:endParaRPr lang="en-US" sz="1700"/>
          </a:p>
          <a:p>
            <a:pPr algn="l">
              <a:lnSpc>
                <a:spcPct val="90000"/>
              </a:lnSpc>
            </a:pPr>
            <a:endParaRPr lang="en-US" sz="1700"/>
          </a:p>
          <a:p>
            <a:pPr algn="l">
              <a:lnSpc>
                <a:spcPct val="90000"/>
              </a:lnSpc>
            </a:pPr>
            <a:endParaRPr lang="en-US" sz="1700"/>
          </a:p>
          <a:p>
            <a:pPr algn="l">
              <a:lnSpc>
                <a:spcPct val="90000"/>
              </a:lnSpc>
            </a:pPr>
            <a:endParaRPr lang="en-US" sz="1700"/>
          </a:p>
          <a:p>
            <a:pPr algn="l">
              <a:lnSpc>
                <a:spcPct val="90000"/>
              </a:lnSpc>
            </a:pPr>
            <a:endParaRPr lang="en-US" sz="1700"/>
          </a:p>
          <a:p>
            <a:pPr algn="l">
              <a:lnSpc>
                <a:spcPct val="90000"/>
              </a:lnSpc>
            </a:pPr>
            <a:endParaRPr lang="en-US" sz="1700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E5FCFD1D-1E9C-4E30-A7D3-F7C247FDC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957" y="339436"/>
            <a:ext cx="6619875" cy="5663479"/>
          </a:xfrm>
        </p:spPr>
        <p:txBody>
          <a:bodyPr>
            <a:normAutofit/>
          </a:bodyPr>
          <a:lstStyle/>
          <a:p>
            <a:pPr algn="ctr"/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  <a:latin typeface="Centaur" panose="02030504050205020304" pitchFamily="18" charset="0"/>
              </a:rPr>
              <a:t>   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6354" y="6321137"/>
            <a:ext cx="7242181" cy="264506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4000" b="1" dirty="0">
              <a:solidFill>
                <a:srgbClr val="0070C0"/>
              </a:solidFill>
              <a:latin typeface="Albertus Extra Bold" panose="020E0802040304020204" pitchFamily="34" charset="0"/>
            </a:endParaRPr>
          </a:p>
        </p:txBody>
      </p:sp>
      <p:pic>
        <p:nvPicPr>
          <p:cNvPr id="6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BB9C0737-CB6A-4F4C-8DA0-4215C8760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851" y="300617"/>
            <a:ext cx="5620432" cy="576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120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5BEF27-2427-4F9D-A5DD-16B6084F2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192" y="864910"/>
            <a:ext cx="6773613" cy="1040089"/>
          </a:xfrm>
        </p:spPr>
        <p:txBody>
          <a:bodyPr anchor="b">
            <a:normAutofit fontScale="90000"/>
          </a:bodyPr>
          <a:lstStyle/>
          <a:p>
            <a:r>
              <a:rPr lang="en-CA" sz="2800" b="1" dirty="0">
                <a:latin typeface="Kristen ITC"/>
                <a:ea typeface="Adobe Gothic Std B" panose="020B0800000000000000" pitchFamily="34" charset="-128"/>
              </a:rPr>
              <a:t>STUDENT ADVISOR</a:t>
            </a:r>
            <a:r>
              <a:rPr lang="en-CA" sz="2800" dirty="0">
                <a:latin typeface="Comic Sans MS" panose="030F0702030302020204" pitchFamily="66" charset="0"/>
                <a:ea typeface="Adobe Gothic Std B" panose="020B0800000000000000" pitchFamily="34" charset="-128"/>
              </a:rPr>
              <a:t>….What is that?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9144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7A9F3F-844A-4D20-88C1-4F2DCAF9C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4985" y="2133600"/>
            <a:ext cx="6034030" cy="4102055"/>
          </a:xfrm>
        </p:spPr>
        <p:txBody>
          <a:bodyPr anchor="ctr">
            <a:normAutofit/>
          </a:bodyPr>
          <a:lstStyle/>
          <a:p>
            <a:r>
              <a:rPr lang="en-CA" sz="1600" dirty="0">
                <a:solidFill>
                  <a:srgbClr val="2A1A00"/>
                </a:solidFill>
              </a:rPr>
              <a:t>A STUDENT ADVISOR OFFERS SUPPORT AND ADVICE TO STUDENTS AND/OR PARENTS.</a:t>
            </a:r>
          </a:p>
          <a:p>
            <a:r>
              <a:rPr lang="en-CA" sz="1600" dirty="0">
                <a:solidFill>
                  <a:srgbClr val="2A1A00"/>
                </a:solidFill>
              </a:rPr>
              <a:t>We all experience times of sadness, anxiety, stress, anger, loneliness, uncertainty….</a:t>
            </a:r>
            <a:r>
              <a:rPr lang="en-CA" sz="1600" dirty="0">
                <a:solidFill>
                  <a:schemeClr val="accent3">
                    <a:lumMod val="50000"/>
                  </a:schemeClr>
                </a:solidFill>
                <a:latin typeface="Comic Sans MS"/>
              </a:rPr>
              <a:t>the advisory office offers a safe place to talk through things</a:t>
            </a:r>
            <a:r>
              <a:rPr lang="en-CA" sz="1600" dirty="0">
                <a:solidFill>
                  <a:srgbClr val="2A1A00"/>
                </a:solidFill>
              </a:rPr>
              <a:t> in order to better deal with them.</a:t>
            </a:r>
          </a:p>
          <a:p>
            <a:r>
              <a:rPr lang="en-CA" sz="1600" dirty="0">
                <a:solidFill>
                  <a:srgbClr val="2A1A00"/>
                </a:solidFill>
              </a:rPr>
              <a:t>Please come by, or send me a message to make an appointment. </a:t>
            </a:r>
          </a:p>
        </p:txBody>
      </p:sp>
    </p:spTree>
    <p:extLst>
      <p:ext uri="{BB962C8B-B14F-4D97-AF65-F5344CB8AC3E}">
        <p14:creationId xmlns:p14="http://schemas.microsoft.com/office/powerpoint/2010/main" val="376933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458200" cy="4566232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latin typeface="Comic Sans MS"/>
              </a:rPr>
              <a:t>Anti-bullying Initiative</a:t>
            </a:r>
            <a:br>
              <a:rPr lang="en-US" sz="1800" u="sng" dirty="0"/>
            </a:br>
            <a:br>
              <a:rPr lang="en-US" sz="1800" u="sng" dirty="0"/>
            </a:br>
            <a:br>
              <a:rPr lang="en-US" sz="1800" u="sng" dirty="0"/>
            </a:br>
            <a:r>
              <a:rPr lang="en-US" sz="1800" u="sng" dirty="0">
                <a:solidFill>
                  <a:srgbClr val="FF0000"/>
                </a:solidFill>
                <a:latin typeface="Cooper Black" panose="0208090404030B020404" pitchFamily="18" charset="0"/>
              </a:rPr>
              <a:t>Bullying</a:t>
            </a:r>
            <a:r>
              <a:rPr lang="en-US" sz="1800" dirty="0">
                <a:latin typeface="Cooper Black" panose="0208090404030B020404" pitchFamily="18" charset="0"/>
              </a:rPr>
              <a:t>: a form of aggressive behavior that is</a:t>
            </a:r>
            <a:br>
              <a:rPr lang="en-US" sz="1800" dirty="0">
                <a:latin typeface="Cooper Black" panose="0208090404030B020404" pitchFamily="18" charset="0"/>
              </a:rPr>
            </a:br>
            <a:br>
              <a:rPr lang="en-US" sz="1800" dirty="0">
                <a:latin typeface="Cooper Black" panose="0208090404030B020404" pitchFamily="18" charset="0"/>
              </a:rPr>
            </a:br>
            <a:r>
              <a:rPr lang="en-US" sz="1800" dirty="0">
                <a:latin typeface="Cooper Black" panose="0208090404030B020404" pitchFamily="18" charset="0"/>
              </a:rPr>
              <a:t> </a:t>
            </a:r>
            <a:r>
              <a:rPr lang="en-US" sz="1800" b="1" u="sng" dirty="0">
                <a:solidFill>
                  <a:srgbClr val="FF0000"/>
                </a:solidFill>
                <a:latin typeface="Cooper Black" panose="0208090404030B020404" pitchFamily="18" charset="0"/>
              </a:rPr>
              <a:t>intentional</a:t>
            </a:r>
            <a:r>
              <a:rPr lang="en-US" sz="1800" b="1" u="sng" dirty="0">
                <a:latin typeface="Cooper Black" panose="0208090404030B020404" pitchFamily="18" charset="0"/>
              </a:rPr>
              <a:t> (on purpose)</a:t>
            </a:r>
            <a:r>
              <a:rPr lang="en-US" sz="1800" b="1" dirty="0">
                <a:latin typeface="Cooper Black" panose="0208090404030B020404" pitchFamily="18" charset="0"/>
              </a:rPr>
              <a:t> </a:t>
            </a:r>
            <a:br>
              <a:rPr lang="en-US" sz="1800" b="1" dirty="0">
                <a:latin typeface="Cooper Black" panose="0208090404030B020404" pitchFamily="18" charset="0"/>
              </a:rPr>
            </a:br>
            <a:br>
              <a:rPr lang="en-US" sz="1800" b="1" u="sng" dirty="0">
                <a:latin typeface="Cooper Black" panose="0208090404030B020404" pitchFamily="18" charset="0"/>
              </a:rPr>
            </a:br>
            <a:r>
              <a:rPr lang="en-US" sz="1800" b="1" dirty="0">
                <a:latin typeface="Cooper Black" panose="0208090404030B020404" pitchFamily="18" charset="0"/>
              </a:rPr>
              <a:t>         </a:t>
            </a:r>
            <a:r>
              <a:rPr lang="en-US" sz="1800" b="1" u="sng" dirty="0">
                <a:solidFill>
                  <a:srgbClr val="FF0000"/>
                </a:solidFill>
                <a:latin typeface="Cooper Black" panose="0208090404030B020404" pitchFamily="18" charset="0"/>
              </a:rPr>
              <a:t>hurtful</a:t>
            </a:r>
            <a:r>
              <a:rPr lang="en-US" sz="1800" b="1" u="sng" dirty="0">
                <a:latin typeface="Cooper Black" panose="0208090404030B020404" pitchFamily="18" charset="0"/>
              </a:rPr>
              <a:t> (but DONE anyway) </a:t>
            </a:r>
            <a:r>
              <a:rPr lang="en-US" sz="1800" b="1" u="sng" dirty="0" err="1">
                <a:latin typeface="Cooper Black" panose="0208090404030B020404" pitchFamily="18" charset="0"/>
              </a:rPr>
              <a:t>ANd</a:t>
            </a:r>
            <a:br>
              <a:rPr lang="en-US" sz="1800" b="1" u="sng" dirty="0">
                <a:latin typeface="Cooper Black" panose="0208090404030B020404" pitchFamily="18" charset="0"/>
              </a:rPr>
            </a:br>
            <a:br>
              <a:rPr lang="en-US" sz="1800" b="1" u="sng" dirty="0">
                <a:latin typeface="Cooper Black" panose="0208090404030B020404" pitchFamily="18" charset="0"/>
              </a:rPr>
            </a:br>
            <a:r>
              <a:rPr lang="en-US" sz="1800" b="1" u="sng" dirty="0">
                <a:solidFill>
                  <a:srgbClr val="FF0000"/>
                </a:solidFill>
                <a:latin typeface="Cooper Black" panose="0208090404030B020404" pitchFamily="18" charset="0"/>
              </a:rPr>
              <a:t>repeated</a:t>
            </a:r>
            <a:br>
              <a:rPr lang="en-US" sz="1800" b="1" u="sng" dirty="0">
                <a:latin typeface="Cooper Black" panose="0208090404030B020404" pitchFamily="18" charset="0"/>
              </a:rPr>
            </a:br>
            <a:br>
              <a:rPr lang="en-US" sz="1800" b="1" u="sng" dirty="0"/>
            </a:br>
            <a:br>
              <a:rPr lang="en-US" sz="1800" dirty="0"/>
            </a:br>
            <a:endParaRPr lang="en-US" sz="1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9144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4985" y="5493376"/>
            <a:ext cx="6034030" cy="742279"/>
          </a:xfrm>
        </p:spPr>
        <p:txBody>
          <a:bodyPr anchor="ctr">
            <a:normAutofit/>
          </a:bodyPr>
          <a:lstStyle/>
          <a:p>
            <a:endParaRPr lang="en-US" sz="1600">
              <a:solidFill>
                <a:srgbClr val="2A1A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89A7B-263E-47E0-84FE-1E80542F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Is it bullying… or not?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D8552-76F0-4B19-9EAE-8A4BAFF7E1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3200" b="1" dirty="0"/>
              <a:t>Is it: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F5A07-8190-49DB-8EB2-703F325488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2" y="2861732"/>
            <a:ext cx="3816534" cy="3691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dirty="0"/>
              <a:t>-</a:t>
            </a:r>
            <a:r>
              <a:rPr lang="en-CA" u="sng" dirty="0">
                <a:solidFill>
                  <a:srgbClr val="0070C0"/>
                </a:solidFill>
              </a:rPr>
              <a:t>intentional</a:t>
            </a:r>
            <a:r>
              <a:rPr lang="en-CA" dirty="0"/>
              <a:t> (done on purpose)</a:t>
            </a:r>
          </a:p>
          <a:p>
            <a:pPr marL="0" indent="0">
              <a:buNone/>
            </a:pPr>
            <a:r>
              <a:rPr lang="en-CA" dirty="0">
                <a:solidFill>
                  <a:srgbClr val="0070C0"/>
                </a:solidFill>
              </a:rPr>
              <a:t>-</a:t>
            </a:r>
            <a:r>
              <a:rPr lang="en-CA" u="sng" dirty="0">
                <a:solidFill>
                  <a:srgbClr val="0070C0"/>
                </a:solidFill>
              </a:rPr>
              <a:t>hurtful</a:t>
            </a:r>
            <a:r>
              <a:rPr lang="en-CA" dirty="0">
                <a:solidFill>
                  <a:srgbClr val="0070C0"/>
                </a:solidFill>
              </a:rPr>
              <a:t> </a:t>
            </a:r>
            <a:r>
              <a:rPr lang="en-CA" dirty="0"/>
              <a:t>(person is upset, but the actions continue)</a:t>
            </a:r>
          </a:p>
          <a:p>
            <a:pPr marL="0" indent="0">
              <a:buNone/>
            </a:pPr>
            <a:r>
              <a:rPr lang="en-CA" dirty="0"/>
              <a:t>-</a:t>
            </a:r>
            <a:r>
              <a:rPr lang="en-CA" u="sng" dirty="0">
                <a:solidFill>
                  <a:srgbClr val="0070C0"/>
                </a:solidFill>
              </a:rPr>
              <a:t>repeated</a:t>
            </a:r>
          </a:p>
          <a:p>
            <a:pPr marL="0" indent="0">
              <a:buNone/>
            </a:pPr>
            <a:r>
              <a:rPr lang="en-CA" u="sng" dirty="0"/>
              <a:t>-</a:t>
            </a:r>
            <a:r>
              <a:rPr lang="en-US" dirty="0"/>
              <a:t>involves an </a:t>
            </a:r>
            <a:r>
              <a:rPr lang="en-US" i="1" dirty="0">
                <a:solidFill>
                  <a:srgbClr val="00B050"/>
                </a:solidFill>
              </a:rPr>
              <a:t>imbalance</a:t>
            </a:r>
            <a:r>
              <a:rPr lang="en-US" dirty="0"/>
              <a:t> of power</a:t>
            </a:r>
          </a:p>
          <a:p>
            <a:pPr marL="0" indent="0">
              <a:buNone/>
            </a:pPr>
            <a:r>
              <a:rPr lang="en-US" dirty="0"/>
              <a:t>-there is </a:t>
            </a:r>
            <a:r>
              <a:rPr lang="en-US" i="1" u="sng" dirty="0">
                <a:solidFill>
                  <a:srgbClr val="00B050"/>
                </a:solidFill>
              </a:rPr>
              <a:t>no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dirty="0"/>
              <a:t>sense of </a:t>
            </a:r>
            <a:r>
              <a:rPr lang="en-US" i="1" u="sng" dirty="0">
                <a:solidFill>
                  <a:srgbClr val="00B050"/>
                </a:solidFill>
              </a:rPr>
              <a:t>regret or remorse </a:t>
            </a:r>
            <a:r>
              <a:rPr lang="en-US" dirty="0"/>
              <a:t>even when the target expresses their hurt or tells the aggressor to stop.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>
                <a:solidFill>
                  <a:srgbClr val="0070C0"/>
                </a:solidFill>
              </a:rPr>
              <a:t>PEER ISOLATION </a:t>
            </a:r>
            <a:r>
              <a:rPr lang="en-US" dirty="0"/>
              <a:t>has occurred.</a:t>
            </a:r>
          </a:p>
          <a:p>
            <a:pPr marL="0" indent="0">
              <a:buNone/>
            </a:pPr>
            <a:endParaRPr lang="en-CA" u="sng" dirty="0"/>
          </a:p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…then it is </a:t>
            </a:r>
            <a:r>
              <a:rPr lang="en-CA" b="1" dirty="0">
                <a:solidFill>
                  <a:srgbClr val="FF0000"/>
                </a:solidFill>
              </a:rPr>
              <a:t>bullying.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06C4C-E101-42C4-9497-B0284915E9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sz="2800" b="1" dirty="0"/>
              <a:t>Is it: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0BA5AD-973F-4DB5-B121-E8AA896478D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95477" y="2861732"/>
            <a:ext cx="3816535" cy="3310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-</a:t>
            </a:r>
            <a:r>
              <a:rPr lang="en-CA" u="sng" dirty="0">
                <a:solidFill>
                  <a:schemeClr val="accent5">
                    <a:lumMod val="50000"/>
                  </a:schemeClr>
                </a:solidFill>
              </a:rPr>
              <a:t>rude</a:t>
            </a:r>
            <a:r>
              <a:rPr lang="en-CA" dirty="0"/>
              <a:t> (</a:t>
            </a:r>
            <a:r>
              <a:rPr lang="en-US" dirty="0"/>
              <a:t>spontaneous, unplanned, thoughtless, poor manners; but not intended to hurt)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</a:rPr>
              <a:t>mean</a:t>
            </a:r>
            <a:r>
              <a:rPr lang="en-US" dirty="0"/>
              <a:t> (aims to insult or depreciate someone...they are often words spoken in anger and often between "friends.“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</a:rPr>
              <a:t>not repeated</a:t>
            </a:r>
          </a:p>
          <a:p>
            <a:pPr marL="0" indent="0">
              <a:buNone/>
            </a:pPr>
            <a:r>
              <a:rPr lang="en-US" dirty="0"/>
              <a:t>…then it is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r>
              <a:rPr lang="en-US" dirty="0"/>
              <a:t> bullying.</a:t>
            </a:r>
          </a:p>
          <a:p>
            <a:pPr marL="0" indent="0">
              <a:buNone/>
            </a:pP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887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2133599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Tattling/Ratting/</a:t>
            </a:r>
            <a:br>
              <a:rPr lang="en-US" sz="6000" dirty="0"/>
            </a:br>
            <a:r>
              <a:rPr lang="en-US" sz="6000" dirty="0"/>
              <a:t>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5334000" cy="2971800"/>
          </a:xfrm>
        </p:spPr>
        <p:txBody>
          <a:bodyPr>
            <a:normAutofit/>
          </a:bodyPr>
          <a:lstStyle/>
          <a:p>
            <a:pPr algn="l"/>
            <a:endParaRPr lang="en-US" u="sng" dirty="0">
              <a:solidFill>
                <a:schemeClr val="tx1"/>
              </a:solidFill>
            </a:endParaRPr>
          </a:p>
          <a:p>
            <a:pPr algn="l"/>
            <a:r>
              <a:rPr lang="en-US" b="1" u="sng" dirty="0">
                <a:solidFill>
                  <a:srgbClr val="FF0000"/>
                </a:solidFill>
              </a:rPr>
              <a:t>Tattling/Ratting</a:t>
            </a:r>
            <a:r>
              <a:rPr lang="en-US" dirty="0"/>
              <a:t>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only motivation is to get someone else in trouble. </a:t>
            </a:r>
            <a:r>
              <a:rPr lang="en-US" dirty="0">
                <a:solidFill>
                  <a:srgbClr val="00B0F0"/>
                </a:solidFill>
              </a:rPr>
              <a:t>(done in </a:t>
            </a:r>
            <a:r>
              <a:rPr lang="en-US" i="1" dirty="0">
                <a:solidFill>
                  <a:srgbClr val="FF0000"/>
                </a:solidFill>
              </a:rPr>
              <a:t>public </a:t>
            </a:r>
            <a:r>
              <a:rPr lang="en-US" dirty="0">
                <a:solidFill>
                  <a:srgbClr val="00B0F0"/>
                </a:solidFill>
              </a:rPr>
              <a:t>)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u="sng" dirty="0">
                <a:solidFill>
                  <a:srgbClr val="7030A0"/>
                </a:solidFill>
              </a:rPr>
              <a:t>Reporting</a:t>
            </a:r>
            <a:r>
              <a:rPr lang="en-US" dirty="0"/>
              <a:t>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help someone else (yourself) who is in trouble by speaking with a responsible adult. This shows strength and control.    </a:t>
            </a:r>
            <a:r>
              <a:rPr lang="en-US" dirty="0">
                <a:solidFill>
                  <a:srgbClr val="00B0F0"/>
                </a:solidFill>
              </a:rPr>
              <a:t>(done </a:t>
            </a:r>
            <a:r>
              <a:rPr lang="en-US">
                <a:solidFill>
                  <a:srgbClr val="00B0F0"/>
                </a:solidFill>
              </a:rPr>
              <a:t>in </a:t>
            </a:r>
            <a:r>
              <a:rPr lang="en-US" i="1">
                <a:solidFill>
                  <a:srgbClr val="7030A0"/>
                </a:solidFill>
              </a:rPr>
              <a:t>private </a:t>
            </a:r>
            <a:r>
              <a:rPr lang="en-US">
                <a:solidFill>
                  <a:srgbClr val="00B0F0"/>
                </a:solidFill>
              </a:rPr>
              <a:t>).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I'm reporting....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133600"/>
            <a:ext cx="7796030" cy="35814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Mrs. </a:t>
            </a:r>
            <a:r>
              <a:rPr lang="en-US" dirty="0" err="1"/>
              <a:t>Trufyn</a:t>
            </a:r>
            <a:r>
              <a:rPr lang="en-US" dirty="0"/>
              <a:t>, Mr. Andrews and Mrs. Benoit will be available to help with any bullying issues.</a:t>
            </a:r>
          </a:p>
          <a:p>
            <a:endParaRPr lang="en-US" dirty="0"/>
          </a:p>
          <a:p>
            <a:r>
              <a:rPr lang="en-US" dirty="0"/>
              <a:t>Depending on the situation, </a:t>
            </a:r>
            <a:r>
              <a:rPr lang="en-US" u="sng" dirty="0"/>
              <a:t>parents may need to be involved</a:t>
            </a:r>
            <a:r>
              <a:rPr lang="en-US" dirty="0"/>
              <a:t> followed by a consequence.</a:t>
            </a:r>
          </a:p>
          <a:p>
            <a:endParaRPr lang="en-US" dirty="0"/>
          </a:p>
          <a:p>
            <a:r>
              <a:rPr lang="en-US" dirty="0"/>
              <a:t>One of us will follow-up with all people involved after a couple of weeks to see how everything is progressing.</a:t>
            </a:r>
          </a:p>
        </p:txBody>
      </p:sp>
    </p:spTree>
    <p:extLst>
      <p:ext uri="{BB962C8B-B14F-4D97-AF65-F5344CB8AC3E}">
        <p14:creationId xmlns:p14="http://schemas.microsoft.com/office/powerpoint/2010/main" val="315597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62767-C162-4299-AD5A-C276242E4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Bullys</a:t>
            </a:r>
            <a:r>
              <a:rPr lang="en-CA" dirty="0"/>
              <a:t> </a:t>
            </a:r>
            <a:r>
              <a:rPr lang="en-CA" i="1" dirty="0"/>
              <a:t>bully</a:t>
            </a:r>
            <a:r>
              <a:rPr lang="en-CA" dirty="0"/>
              <a:t>  because….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ADD45-A278-4EEE-9C51-8F2A209E8EC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1371600"/>
            <a:ext cx="7796030" cy="495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>
                <a:solidFill>
                  <a:schemeClr val="tx1"/>
                </a:solidFill>
              </a:rPr>
              <a:t>The number one reason why bullying occurs</a:t>
            </a:r>
            <a:r>
              <a:rPr lang="en-CA" dirty="0"/>
              <a:t>:</a:t>
            </a:r>
          </a:p>
          <a:p>
            <a:endParaRPr lang="en-CA" dirty="0"/>
          </a:p>
          <a:p>
            <a:r>
              <a:rPr lang="en-CA" b="1" i="1" u="sng" dirty="0">
                <a:solidFill>
                  <a:srgbClr val="0070C0"/>
                </a:solidFill>
              </a:rPr>
              <a:t>Negatively coping- </a:t>
            </a:r>
            <a:r>
              <a:rPr lang="en-CA" i="1" dirty="0"/>
              <a:t>they are not dealing with personal issues, so they take that anger out on others in the form of bullying.</a:t>
            </a:r>
          </a:p>
          <a:p>
            <a:endParaRPr lang="en-CA" i="1" dirty="0"/>
          </a:p>
          <a:p>
            <a:r>
              <a:rPr lang="en-CA" sz="3600" i="1" u="sng" dirty="0">
                <a:solidFill>
                  <a:srgbClr val="00B050"/>
                </a:solidFill>
              </a:rPr>
              <a:t>So</a:t>
            </a:r>
            <a:r>
              <a:rPr lang="en-CA" i="1" u="sng" dirty="0">
                <a:solidFill>
                  <a:srgbClr val="00B050"/>
                </a:solidFill>
              </a:rPr>
              <a:t>….stand up straight, make eye contact, hang out in safe areas visible to supervisors, choose friends; not frenemies and keep the adults in your life informed!</a:t>
            </a:r>
            <a:endParaRPr lang="en-C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68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6347713" cy="2462646"/>
          </a:xfrm>
        </p:spPr>
        <p:txBody>
          <a:bodyPr>
            <a:normAutofit fontScale="90000"/>
          </a:bodyPr>
          <a:lstStyle/>
          <a:p>
            <a:br>
              <a:rPr lang="en-CA" dirty="0"/>
            </a:br>
            <a:br>
              <a:rPr lang="en-CA" dirty="0"/>
            </a:br>
            <a:br>
              <a:rPr lang="en-CA" dirty="0"/>
            </a:b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938644"/>
            <a:ext cx="6347714" cy="470015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CA" dirty="0"/>
          </a:p>
          <a:p>
            <a:pPr>
              <a:buNone/>
            </a:pPr>
            <a:r>
              <a:rPr lang="en-CA" dirty="0"/>
              <a:t>Bullying Among Youth...</a:t>
            </a:r>
          </a:p>
          <a:p>
            <a:r>
              <a:rPr lang="en-CA" b="1" i="1" dirty="0"/>
              <a:t>In </a:t>
            </a:r>
            <a:r>
              <a:rPr lang="en-CA" b="1" i="1" dirty="0">
                <a:solidFill>
                  <a:srgbClr val="FF0000"/>
                </a:solidFill>
              </a:rPr>
              <a:t>85% </a:t>
            </a:r>
            <a:r>
              <a:rPr lang="en-CA" b="1" i="1" dirty="0"/>
              <a:t>of bullying episodes, </a:t>
            </a:r>
            <a:r>
              <a:rPr lang="en-CA" b="1" i="1" dirty="0">
                <a:solidFill>
                  <a:srgbClr val="FF0000"/>
                </a:solidFill>
              </a:rPr>
              <a:t>peers are present. When friends stand up for friends, bullying usually stops.  </a:t>
            </a:r>
            <a:endParaRPr lang="en-CA" dirty="0">
              <a:solidFill>
                <a:srgbClr val="FF0000"/>
              </a:solidFill>
            </a:endParaRPr>
          </a:p>
          <a:p>
            <a:endParaRPr lang="en-CA" b="1" i="1" dirty="0">
              <a:solidFill>
                <a:srgbClr val="FF0000"/>
              </a:solidFill>
            </a:endParaRPr>
          </a:p>
          <a:p>
            <a:r>
              <a:rPr lang="en-CA" b="1" i="1" u="sng" dirty="0">
                <a:solidFill>
                  <a:srgbClr val="FF0000"/>
                </a:solidFill>
              </a:rPr>
              <a:t>Most bullying occurs on-line rather than face to face.</a:t>
            </a:r>
            <a:r>
              <a:rPr lang="en-CA" b="1" i="1" dirty="0">
                <a:solidFill>
                  <a:srgbClr val="FF0000"/>
                </a:solidFill>
              </a:rPr>
              <a:t> Unfortunately, it is easier to insult someone when you don't have to face them.  </a:t>
            </a:r>
          </a:p>
          <a:p>
            <a:pPr marL="0" indent="0">
              <a:buNone/>
            </a:pPr>
            <a:r>
              <a:rPr lang="en-CA" b="1" i="1" dirty="0"/>
              <a:t>Your best defense is to NOT RESPOND and block them. No one can insult you without your permission.  </a:t>
            </a:r>
          </a:p>
          <a:p>
            <a:endParaRPr lang="en-CA" b="1" i="1" dirty="0"/>
          </a:p>
          <a:p>
            <a:pPr>
              <a:buNone/>
            </a:pPr>
            <a:endParaRPr lang="en-CA" dirty="0"/>
          </a:p>
          <a:p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C0F4-BD1A-41CD-8A02-9383691D0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3355898"/>
          </a:xfrm>
        </p:spPr>
        <p:txBody>
          <a:bodyPr/>
          <a:lstStyle/>
          <a:p>
            <a:r>
              <a:rPr lang="en-US" sz="3200" dirty="0"/>
              <a:t>Your task</a:t>
            </a:r>
            <a:r>
              <a:rPr lang="en-US" sz="4000" dirty="0"/>
              <a:t>: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-as a home room, please think of 2-3 questions  for Mrs. </a:t>
            </a:r>
            <a:r>
              <a:rPr lang="en-US" sz="4000" dirty="0" err="1"/>
              <a:t>Trufyn</a:t>
            </a:r>
            <a:r>
              <a:rPr lang="en-US" sz="4000" dirty="0"/>
              <a:t> to answer when she visits.</a:t>
            </a:r>
            <a:endParaRPr lang="en-US" sz="4000" dirty="0" err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4413-0D37-40C0-A20B-0636E3A19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1284" y="4628379"/>
            <a:ext cx="6034030" cy="2093097"/>
          </a:xfrm>
        </p:spPr>
        <p:txBody>
          <a:bodyPr/>
          <a:lstStyle/>
          <a:p>
            <a:r>
              <a:rPr lang="en-US" dirty="0"/>
              <a:t>Thank-you for your attention and your time.  </a:t>
            </a:r>
          </a:p>
          <a:p>
            <a:endParaRPr lang="en-US" dirty="0"/>
          </a:p>
          <a:p>
            <a:r>
              <a:rPr lang="en-US" dirty="0"/>
              <a:t>I hope you have an </a:t>
            </a:r>
            <a:r>
              <a:rPr lang="en-US" dirty="0" err="1"/>
              <a:t>amAZING</a:t>
            </a:r>
            <a:r>
              <a:rPr lang="en-US" dirty="0"/>
              <a:t> SCHOOL YEAR!!!</a:t>
            </a:r>
          </a:p>
        </p:txBody>
      </p:sp>
    </p:spTree>
    <p:extLst>
      <p:ext uri="{BB962C8B-B14F-4D97-AF65-F5344CB8AC3E}">
        <p14:creationId xmlns:p14="http://schemas.microsoft.com/office/powerpoint/2010/main" val="180241635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A2781E640B78408FD81EC134108B34" ma:contentTypeVersion="4" ma:contentTypeDescription="Create a new document." ma:contentTypeScope="" ma:versionID="da8b795eaf8a378bf211097c6cbec43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1b99df308a273cdc7279565914c191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0119739-A9CD-4EB3-8599-B416E31CA8A9}"/>
</file>

<file path=customXml/itemProps2.xml><?xml version="1.0" encoding="utf-8"?>
<ds:datastoreItem xmlns:ds="http://schemas.openxmlformats.org/officeDocument/2006/customXml" ds:itemID="{9C426DC1-19A2-42AD-9131-701864834019}"/>
</file>

<file path=customXml/itemProps3.xml><?xml version="1.0" encoding="utf-8"?>
<ds:datastoreItem xmlns:ds="http://schemas.openxmlformats.org/officeDocument/2006/customXml" ds:itemID="{F73867D0-B348-4204-95BC-5C4EEF7BC790}"/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827</Words>
  <Application>Microsoft Office PowerPoint</Application>
  <PresentationFormat>On-screen Show (4:3)</PresentationFormat>
  <Paragraphs>100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Badge</vt:lpstr>
      <vt:lpstr> Advisory  and  Anti-bullying</vt:lpstr>
      <vt:lpstr>STUDENT ADVISOR….What is that?</vt:lpstr>
      <vt:lpstr>Anti-bullying Initiative   Bullying: a form of aggressive behavior that is   intentional (on purpose)            hurtful (but DONE anyway) ANd  repeated   </vt:lpstr>
      <vt:lpstr>Is it bullying… or not?</vt:lpstr>
      <vt:lpstr>Tattling/Ratting/ Reporting</vt:lpstr>
      <vt:lpstr>I'm reporting....</vt:lpstr>
      <vt:lpstr>Bullys bully  because…. </vt:lpstr>
      <vt:lpstr>   </vt:lpstr>
      <vt:lpstr>Your task:  -as a home room, please think of 2-3 questions  for Mrs. Trufyn to answer when she visits.</vt:lpstr>
      <vt:lpstr>   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Advisory  and  Anti-bullying</dc:title>
  <dc:creator>Trufyn, Sylvia</dc:creator>
  <cp:lastModifiedBy>Trufyn, Sylvia</cp:lastModifiedBy>
  <cp:revision>47</cp:revision>
  <dcterms:created xsi:type="dcterms:W3CDTF">2018-09-10T19:13:51Z</dcterms:created>
  <dcterms:modified xsi:type="dcterms:W3CDTF">2018-09-27T16:32:04Z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0x010100D5A2781E640B78408FD81EC134108B34</vt:lpwstr>
  </property>
</Properties>
</file>